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othnj.org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BE544-A62E-782A-A9B4-356490CF6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539" y="225627"/>
            <a:ext cx="8825658" cy="3329581"/>
          </a:xfrm>
        </p:spPr>
        <p:txBody>
          <a:bodyPr/>
          <a:lstStyle/>
          <a:p>
            <a:r>
              <a:rPr lang="en-US" dirty="0"/>
              <a:t>            Giving</a:t>
            </a:r>
            <a:br>
              <a:rPr lang="en-US" dirty="0"/>
            </a:br>
            <a:r>
              <a:rPr lang="en-US" dirty="0"/>
              <a:t>    Electronically Is </a:t>
            </a:r>
            <a:br>
              <a:rPr lang="en-US" dirty="0"/>
            </a:br>
            <a:r>
              <a:rPr lang="en-US" dirty="0"/>
              <a:t>       Easy </a:t>
            </a:r>
            <a:r>
              <a:rPr lang="en-US" dirty="0" err="1"/>
              <a:t>Peasy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24AA6-90D1-CC33-2DDB-A099F768D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585" y="3834803"/>
            <a:ext cx="4434830" cy="295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DF99-7989-F749-9270-71521262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Go to our home page at:</a:t>
            </a:r>
            <a:br>
              <a:rPr lang="en-US" dirty="0"/>
            </a:br>
            <a:r>
              <a:rPr lang="en-US" dirty="0"/>
              <a:t>                </a:t>
            </a:r>
            <a:r>
              <a:rPr lang="en-US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www.sothnj.org</a:t>
            </a:r>
            <a:r>
              <a:rPr lang="en-US" u="sng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DFBA7-0D9B-3B5F-C233-41003A231F43}"/>
              </a:ext>
            </a:extLst>
          </p:cNvPr>
          <p:cNvSpPr txBox="1"/>
          <p:nvPr/>
        </p:nvSpPr>
        <p:spPr>
          <a:xfrm>
            <a:off x="2983341" y="1868132"/>
            <a:ext cx="4730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You’ll see This Screen: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0A3F6-D453-A8BE-70EE-4CBB379F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54" y="2652962"/>
            <a:ext cx="6488723" cy="364990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BA028E-7414-A144-9ADE-CBF48150A2FA}"/>
              </a:ext>
            </a:extLst>
          </p:cNvPr>
          <p:cNvCxnSpPr/>
          <p:nvPr/>
        </p:nvCxnSpPr>
        <p:spPr>
          <a:xfrm flipH="1" flipV="1">
            <a:off x="5266592" y="3903785"/>
            <a:ext cx="4273062" cy="19167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4A51CE-E166-A672-DA72-3FF23C3FC5C7}"/>
              </a:ext>
            </a:extLst>
          </p:cNvPr>
          <p:cNvSpPr txBox="1"/>
          <p:nvPr/>
        </p:nvSpPr>
        <p:spPr>
          <a:xfrm>
            <a:off x="9653954" y="5169877"/>
            <a:ext cx="178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Now Click </a:t>
            </a:r>
          </a:p>
          <a:p>
            <a:r>
              <a:rPr lang="en-US" b="1" dirty="0"/>
              <a:t>   “Giving”</a:t>
            </a:r>
          </a:p>
        </p:txBody>
      </p:sp>
    </p:spTree>
    <p:extLst>
      <p:ext uri="{BB962C8B-B14F-4D97-AF65-F5344CB8AC3E}">
        <p14:creationId xmlns:p14="http://schemas.microsoft.com/office/powerpoint/2010/main" val="283467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045BB-E79F-4465-354D-D4FFA776B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93" y="384663"/>
            <a:ext cx="5662246" cy="318501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9ED968-240C-ED51-8CED-86D8A92CD1C0}"/>
              </a:ext>
            </a:extLst>
          </p:cNvPr>
          <p:cNvCxnSpPr/>
          <p:nvPr/>
        </p:nvCxnSpPr>
        <p:spPr>
          <a:xfrm flipH="1" flipV="1">
            <a:off x="6022731" y="3174023"/>
            <a:ext cx="316523" cy="10638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ADCE76-F7AB-D57B-9374-06E17C98AA13}"/>
              </a:ext>
            </a:extLst>
          </p:cNvPr>
          <p:cNvSpPr txBox="1"/>
          <p:nvPr/>
        </p:nvSpPr>
        <p:spPr>
          <a:xfrm>
            <a:off x="2778370" y="4501661"/>
            <a:ext cx="5662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Now Click on the word “here”</a:t>
            </a:r>
          </a:p>
          <a:p>
            <a:r>
              <a:rPr lang="en-US" sz="2800" b="1" dirty="0"/>
              <a:t> (after the word “Debit Card”)</a:t>
            </a:r>
          </a:p>
        </p:txBody>
      </p:sp>
    </p:spTree>
    <p:extLst>
      <p:ext uri="{BB962C8B-B14F-4D97-AF65-F5344CB8AC3E}">
        <p14:creationId xmlns:p14="http://schemas.microsoft.com/office/powerpoint/2010/main" val="380710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68322-0535-2DE4-B277-8F179758D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315" y="351691"/>
            <a:ext cx="5939692" cy="3341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0C3207-B559-E1FD-0899-8E642AB691C2}"/>
              </a:ext>
            </a:extLst>
          </p:cNvPr>
          <p:cNvSpPr txBox="1"/>
          <p:nvPr/>
        </p:nvSpPr>
        <p:spPr>
          <a:xfrm>
            <a:off x="2688491" y="4879731"/>
            <a:ext cx="5785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Choose “Budget Giving”</a:t>
            </a:r>
          </a:p>
          <a:p>
            <a:r>
              <a:rPr lang="en-US" sz="3600" b="1" dirty="0"/>
              <a:t>And click “Donate Now”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CEA5FE-52A0-D886-6875-E16955F95B98}"/>
              </a:ext>
            </a:extLst>
          </p:cNvPr>
          <p:cNvCxnSpPr/>
          <p:nvPr/>
        </p:nvCxnSpPr>
        <p:spPr>
          <a:xfrm flipH="1" flipV="1">
            <a:off x="3763108" y="2804746"/>
            <a:ext cx="1960684" cy="20486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36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F9E65-6236-0A26-D32A-40C15482D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456101"/>
            <a:ext cx="6770077" cy="38081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BFB71D-4737-28E2-8725-252159643259}"/>
              </a:ext>
            </a:extLst>
          </p:cNvPr>
          <p:cNvSpPr txBox="1"/>
          <p:nvPr/>
        </p:nvSpPr>
        <p:spPr>
          <a:xfrm>
            <a:off x="7658100" y="1424354"/>
            <a:ext cx="39037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/>
              <a:t>Complete the Information</a:t>
            </a:r>
          </a:p>
          <a:p>
            <a:pPr marL="342900" indent="-342900">
              <a:buAutoNum type="arabicPeriod"/>
            </a:pPr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2. Then click “Add to Basket”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8AA2E9-6D92-C4E6-8F28-D35B0ED8955A}"/>
              </a:ext>
            </a:extLst>
          </p:cNvPr>
          <p:cNvCxnSpPr/>
          <p:nvPr/>
        </p:nvCxnSpPr>
        <p:spPr>
          <a:xfrm flipH="1" flipV="1">
            <a:off x="5011615" y="1586504"/>
            <a:ext cx="2646485" cy="5500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FA7F0E-8309-B2E0-46D5-437DAEC0A33B}"/>
              </a:ext>
            </a:extLst>
          </p:cNvPr>
          <p:cNvCxnSpPr/>
          <p:nvPr/>
        </p:nvCxnSpPr>
        <p:spPr>
          <a:xfrm flipH="1" flipV="1">
            <a:off x="5477608" y="4044462"/>
            <a:ext cx="2180492" cy="5187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04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9653E-BCDE-25A6-7C81-33C3BEFB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7" y="225646"/>
            <a:ext cx="5653454" cy="3180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EAC32F-495F-3130-023C-1F739063762A}"/>
              </a:ext>
            </a:extLst>
          </p:cNvPr>
          <p:cNvSpPr txBox="1"/>
          <p:nvPr/>
        </p:nvSpPr>
        <p:spPr>
          <a:xfrm>
            <a:off x="7244862" y="1354015"/>
            <a:ext cx="4237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You’ll see this window summarizing your donation, then click:</a:t>
            </a:r>
          </a:p>
          <a:p>
            <a:r>
              <a:rPr lang="en-US" dirty="0"/>
              <a:t>“Continue to Payment”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6D6AB3-EE61-6C3A-01B7-665ED74A2500}"/>
              </a:ext>
            </a:extLst>
          </p:cNvPr>
          <p:cNvCxnSpPr/>
          <p:nvPr/>
        </p:nvCxnSpPr>
        <p:spPr>
          <a:xfrm flipH="1" flipV="1">
            <a:off x="5627077" y="1652954"/>
            <a:ext cx="1617785" cy="38686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DF900A-8908-A8C6-A99A-903538E6F2F2}"/>
              </a:ext>
            </a:extLst>
          </p:cNvPr>
          <p:cNvSpPr txBox="1"/>
          <p:nvPr/>
        </p:nvSpPr>
        <p:spPr>
          <a:xfrm>
            <a:off x="1143000" y="4334608"/>
            <a:ext cx="9864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can then set up a new account or make</a:t>
            </a:r>
          </a:p>
          <a:p>
            <a:r>
              <a:rPr lang="en-US" sz="3200" dirty="0"/>
              <a:t>        modifications to your existing account !</a:t>
            </a:r>
          </a:p>
        </p:txBody>
      </p:sp>
    </p:spTree>
    <p:extLst>
      <p:ext uri="{BB962C8B-B14F-4D97-AF65-F5344CB8AC3E}">
        <p14:creationId xmlns:p14="http://schemas.microsoft.com/office/powerpoint/2010/main" val="61260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DC45F3-E12D-3DBA-68B8-5DB2B97AFDE5}"/>
              </a:ext>
            </a:extLst>
          </p:cNvPr>
          <p:cNvSpPr txBox="1"/>
          <p:nvPr/>
        </p:nvSpPr>
        <p:spPr>
          <a:xfrm>
            <a:off x="2901463" y="677007"/>
            <a:ext cx="507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Did It!  Easy </a:t>
            </a:r>
            <a:r>
              <a:rPr lang="en-US" sz="3200" dirty="0" err="1"/>
              <a:t>Peasy</a:t>
            </a:r>
            <a:r>
              <a:rPr lang="en-US" sz="3200" dirty="0"/>
              <a:t> 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ABA94-FE0E-216A-355E-4794B4F1B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48967"/>
            <a:ext cx="4486276" cy="2972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A32BCE-5E72-1DE8-3CF3-38F43013F31B}"/>
              </a:ext>
            </a:extLst>
          </p:cNvPr>
          <p:cNvSpPr txBox="1"/>
          <p:nvPr/>
        </p:nvSpPr>
        <p:spPr>
          <a:xfrm>
            <a:off x="2488223" y="5196254"/>
            <a:ext cx="7640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Thank you for Supporting</a:t>
            </a:r>
          </a:p>
          <a:p>
            <a:r>
              <a:rPr lang="en-US" sz="4000"/>
              <a:t>   </a:t>
            </a:r>
            <a:r>
              <a:rPr lang="en-US" sz="4000" dirty="0"/>
              <a:t>Shepherd of the Hills!</a:t>
            </a:r>
          </a:p>
        </p:txBody>
      </p:sp>
    </p:spTree>
    <p:extLst>
      <p:ext uri="{BB962C8B-B14F-4D97-AF65-F5344CB8AC3E}">
        <p14:creationId xmlns:p14="http://schemas.microsoft.com/office/powerpoint/2010/main" val="583677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126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            Giving     Electronically Is         Easy Peasy</vt:lpstr>
      <vt:lpstr>         Go to our home page at:                 www.sothnj.org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    Electronically Is         Easy Peasy</dc:title>
  <dc:creator>John DiMatteo</dc:creator>
  <cp:lastModifiedBy>John DiMatteo</cp:lastModifiedBy>
  <cp:revision>1</cp:revision>
  <dcterms:created xsi:type="dcterms:W3CDTF">2023-08-25T13:57:27Z</dcterms:created>
  <dcterms:modified xsi:type="dcterms:W3CDTF">2023-08-25T14:28:59Z</dcterms:modified>
</cp:coreProperties>
</file>